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5" r:id="rId3"/>
    <p:sldId id="263" r:id="rId4"/>
    <p:sldId id="264" r:id="rId5"/>
    <p:sldId id="260" r:id="rId6"/>
    <p:sldId id="261" r:id="rId7"/>
    <p:sldId id="271" r:id="rId8"/>
    <p:sldId id="274" r:id="rId9"/>
    <p:sldId id="262" r:id="rId10"/>
    <p:sldId id="276" r:id="rId11"/>
    <p:sldId id="283" r:id="rId12"/>
    <p:sldId id="277" r:id="rId13"/>
    <p:sldId id="282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68" autoAdjust="0"/>
    <p:restoredTop sz="94660"/>
  </p:normalViewPr>
  <p:slideViewPr>
    <p:cSldViewPr>
      <p:cViewPr varScale="1">
        <p:scale>
          <a:sx n="58" d="100"/>
          <a:sy n="5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7CE6-549B-4DE1-BCDB-712B2CD174FB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9B990-E917-4592-93BC-FB9A1ACB16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587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3BDB47-7B6F-4163-841F-CE38CEB1577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95B6B9-5704-4359-BF2E-3CAA5AF6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920880" cy="2664297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  <a:latin typeface="+mn-lt"/>
              </a:rPr>
              <a:t>Загадки </a:t>
            </a:r>
            <a:r>
              <a:rPr lang="ru-RU" sz="6600" dirty="0" smtClean="0">
                <a:solidFill>
                  <a:schemeClr val="tx1"/>
                </a:solidFill>
                <a:latin typeface="+mn-lt"/>
              </a:rPr>
              <a:t>о </a:t>
            </a:r>
            <a:r>
              <a:rPr lang="ru-RU" sz="6600" dirty="0">
                <a:solidFill>
                  <a:schemeClr val="tx1"/>
                </a:solidFill>
                <a:latin typeface="+mn-lt"/>
              </a:rPr>
              <a:t>зимних видах </a:t>
            </a:r>
            <a:r>
              <a:rPr lang="ru-RU" sz="6600" dirty="0" smtClean="0">
                <a:solidFill>
                  <a:schemeClr val="tx1"/>
                </a:solidFill>
                <a:latin typeface="+mn-lt"/>
              </a:rPr>
              <a:t>спорта</a:t>
            </a:r>
            <a:r>
              <a:rPr lang="ru-RU" dirty="0">
                <a:solidFill>
                  <a:schemeClr val="tx1"/>
                </a:solidFill>
                <a:latin typeface="20 db" pitchFamily="50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20 db" pitchFamily="50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432400" cy="1101248"/>
          </a:xfrm>
        </p:spPr>
        <p:txBody>
          <a:bodyPr/>
          <a:lstStyle/>
          <a:p>
            <a:r>
              <a:rPr lang="ru-RU" dirty="0" smtClean="0"/>
              <a:t>Подготовила  инструктор по физической культуре Гребенникова н.А.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200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5157711"/>
            <a:ext cx="1800200" cy="1700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9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143248"/>
            <a:ext cx="58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площадке ледяной                               </a:t>
            </a:r>
          </a:p>
          <a:p>
            <a:r>
              <a:rPr lang="ru-RU" sz="3200" dirty="0" smtClean="0"/>
              <a:t>Игроки метут метлой</a:t>
            </a:r>
          </a:p>
          <a:p>
            <a:r>
              <a:rPr lang="ru-RU" sz="3200" dirty="0" smtClean="0"/>
              <a:t>И по льду гоняют камень                        </a:t>
            </a:r>
          </a:p>
          <a:p>
            <a:r>
              <a:rPr lang="ru-RU" sz="3200" dirty="0" smtClean="0"/>
              <a:t>Что за спорт здесь перед   нами?</a:t>
            </a:r>
            <a:endParaRPr lang="ru-RU" sz="3200" dirty="0"/>
          </a:p>
        </p:txBody>
      </p:sp>
      <p:pic>
        <p:nvPicPr>
          <p:cNvPr id="14338" name="Picture 2" descr="&amp;Scy;&amp;pcy;&amp;ocy;&amp;rcy;&amp;tcy;&amp;icy;&amp;vcy;&amp;ncy;&amp;acy;&amp;yacy; &amp;icy;&amp;scy;&amp;tcy;&amp;ocy;&amp;rcy;&amp;icy;&amp;yacy; - &amp;Kcy;&amp;iecy;&amp;rcy;&amp;lcy;&amp;icy;&amp;ncy;&amp;gcy; - &amp;Pcy;&amp;rcy;&amp;acy;&amp;vcy;&amp;icy;&amp;lcy;&amp;acy; &amp;icy;&amp;gcy;&amp;rcy;&amp;ycy; &amp;vcy; &amp;kcy;&amp;iecy;&amp;rcy;&amp;lcy;&amp;icy;&amp;ncy;&amp;g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324474"/>
            <a:ext cx="2495550" cy="1533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rling Swe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9058" cy="3021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524443">
            <a:off x="4764330" y="819484"/>
            <a:ext cx="3626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Керлинг</a:t>
            </a:r>
            <a:r>
              <a:rPr lang="ru-RU" dirty="0" err="1" smtClean="0">
                <a:solidFill>
                  <a:srgbClr val="FF0000"/>
                </a:solidFill>
              </a:rPr>
              <a:t>-командная</a:t>
            </a:r>
            <a:r>
              <a:rPr lang="ru-RU" dirty="0" smtClean="0">
                <a:solidFill>
                  <a:srgbClr val="FF0000"/>
                </a:solidFill>
              </a:rPr>
              <a:t> спортивная игра на ледяной площадке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6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071810"/>
            <a:ext cx="610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Конькобежцы на площадке,</a:t>
            </a:r>
          </a:p>
          <a:p>
            <a:r>
              <a:rPr lang="ru-RU" sz="3200" dirty="0" smtClean="0"/>
              <a:t>В шлемах, руки их в перчатках.</a:t>
            </a:r>
          </a:p>
          <a:p>
            <a:r>
              <a:rPr lang="ru-RU" sz="3200" dirty="0" smtClean="0"/>
              <a:t>Дружно к финишу бегут,</a:t>
            </a:r>
          </a:p>
          <a:p>
            <a:r>
              <a:rPr lang="ru-RU" sz="3200" dirty="0" smtClean="0"/>
              <a:t>Спорта вид какой же тут?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149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&amp;Scy;&amp;bcy;&amp;ocy;&amp;rcy;&amp;ncy;&amp;acy;&amp;yacy; &amp;Ocy;&amp;mcy;&amp;scy;&amp;kcy;&amp;ocy;&amp;jcy; &amp;ocy;&amp;bcy;&amp;lcy;&amp;acy;&amp;scy;&amp;tcy;&amp;icy; &amp;pcy;&amp;ocy;&amp;bcy;&amp;iecy;&amp;dcy;&amp;icy;&amp;lcy;&amp;acy; &amp;vcy; VI &amp;Scy;&amp;pcy;&amp;acy;&amp;rcy;&amp;tcy;&amp;acy;&amp;kcy;&amp;icy;&amp;acy;&amp;dcy;&amp;iecy; &amp;ucy;&amp;chcy;&amp;acy;&amp;shchcy;&amp;icy;&amp;khcy;&amp;scy;&amp;yacy; &amp;Rcy;&amp;ocy;&amp;scy;&amp;scy;&amp;icy;&amp;icy; &amp;pcy;&amp;ocy; &amp;shcy;&amp;ocy;&amp;rcy;&amp;tcy;-&amp;tcy;&amp;rcy;&amp;iecy;&amp;kcy;&amp;ucy; &amp;Ncy;&amp;ocy;&amp;vcy;&amp;ocy;&amp;scy;&amp;tcy;&amp;icy; &amp;Ocy;&amp;mcy;&amp;s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2528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582363">
            <a:off x="4907511" y="1447889"/>
            <a:ext cx="40569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Шорт  - трек   - </a:t>
            </a:r>
            <a:r>
              <a:rPr lang="ru-RU" dirty="0" smtClean="0">
                <a:solidFill>
                  <a:srgbClr val="FF0000"/>
                </a:solidFill>
              </a:rPr>
              <a:t>вид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конькобежного спорта.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соревнованиях несколько спортсменов (как правило 4—8)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4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501008"/>
            <a:ext cx="51125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Вопрос нелёгкий у меня.</a:t>
            </a:r>
          </a:p>
          <a:p>
            <a:r>
              <a:rPr lang="ru-RU" sz="3200" dirty="0" smtClean="0"/>
              <a:t>Как это называют,</a:t>
            </a:r>
          </a:p>
          <a:p>
            <a:r>
              <a:rPr lang="ru-RU" sz="3200" dirty="0" smtClean="0"/>
              <a:t>Когда спортсмены на санях</a:t>
            </a:r>
          </a:p>
          <a:p>
            <a:r>
              <a:rPr lang="ru-RU" sz="3200" dirty="0" smtClean="0"/>
              <a:t>По жёлобу съезжают? </a:t>
            </a:r>
          </a:p>
          <a:p>
            <a:endParaRPr lang="ru-RU" b="1" dirty="0"/>
          </a:p>
        </p:txBody>
      </p:sp>
      <p:pic>
        <p:nvPicPr>
          <p:cNvPr id="17410" name="Picture 2" descr="&amp;Rcy;&amp;ucy;&amp;Mcy;&amp;ucy;&amp;lcy;&amp;softcy;&amp;tcy;&amp;icy;&amp;kcy; - &amp;scy;&amp;mcy;&amp;ocy;&amp;tcy;&amp;rcy;&amp;icy; &amp;vcy;&amp;scy;&amp;iecy; &amp;mcy;&amp;ucy;&amp;lcy;&amp;softcy;&amp;tcy;&amp;icy;&amp;kcy;&amp;icy; &amp;ncy;&amp;acy; &amp;rcy;&amp;ucy;&amp;scy;&amp;scy;&amp;kcy;&amp;ocy;&amp;mcy; &amp;yacy;&amp;zcy;&amp;ycy;&amp;kcy;&amp;iecy; &amp;ocy;&amp;ncy;&amp;lcy;&amp;acy;&amp;jcy;&amp;ncy;. - &amp;Scy;&amp;tcy;&amp;rcy;&amp;acy;&amp;ncy;&amp;icy;&amp;tscy;&amp;acy;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00496" cy="2571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iv - &amp;Pcy;&amp;rcy;&amp;ocy;&amp;scy;&amp;mcy;&amp;ocy;&amp;tcy;&amp;rcy; &amp;pcy;&amp;rcy;&amp;ocy;&amp;fcy;&amp;icy;&amp;lcy;&amp;yacy;: Likes - &amp;Fcy;&amp;ocy;&amp;rcy;&amp;ucy;&amp;mcy;&amp;ycy; kurs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42" y="4357694"/>
            <a:ext cx="3808157" cy="2500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414397">
            <a:off x="4857752" y="1113336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Бобслей-</a:t>
            </a:r>
            <a:r>
              <a:rPr lang="ru-RU" sz="2000" dirty="0" err="1" smtClean="0">
                <a:solidFill>
                  <a:srgbClr val="FF0000"/>
                </a:solidFill>
              </a:rPr>
              <a:t>зимний</a:t>
            </a:r>
            <a:r>
              <a:rPr lang="ru-RU" sz="2000" dirty="0" smtClean="0">
                <a:solidFill>
                  <a:srgbClr val="FF0000"/>
                </a:solidFill>
              </a:rPr>
              <a:t> олимпийский вид спорта, представляющий собой скоростной спуск с гор по специально оборудованным ледовым трассам на управляемых санях — бобах.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5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39" y="2274838"/>
            <a:ext cx="66967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Лучше всех спортсмена знает,</a:t>
            </a:r>
          </a:p>
          <a:p>
            <a:r>
              <a:rPr lang="ru-RU" sz="2800" dirty="0" smtClean="0"/>
              <a:t> Во всём ему он помогает.</a:t>
            </a:r>
          </a:p>
          <a:p>
            <a:r>
              <a:rPr lang="ru-RU" sz="2800" dirty="0" smtClean="0"/>
              <a:t> Сражаться учит, побеждать</a:t>
            </a:r>
          </a:p>
          <a:p>
            <a:r>
              <a:rPr lang="ru-RU" sz="2800" dirty="0" smtClean="0"/>
              <a:t> И бодрость духа не терять.</a:t>
            </a:r>
          </a:p>
          <a:p>
            <a:r>
              <a:rPr lang="ru-RU" sz="2800" dirty="0" smtClean="0"/>
              <a:t> Он для спортсмена в наше время</a:t>
            </a:r>
          </a:p>
          <a:p>
            <a:r>
              <a:rPr lang="ru-RU" sz="2800" dirty="0" smtClean="0"/>
              <a:t> Почти как мать, ведь это ...!  </a:t>
            </a:r>
            <a:r>
              <a:rPr lang="ru-RU" sz="2800" b="1" i="1" dirty="0" smtClean="0"/>
              <a:t>                   (Тренер)</a:t>
            </a:r>
            <a:endParaRPr lang="ru-RU" sz="2800" b="1" i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0"/>
            <a:ext cx="151960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1275010" cy="193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561018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04" y="857232"/>
            <a:ext cx="2473096" cy="156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2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358246" cy="428627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1026" name="Picture 2" descr="C:\Documents and Settings\Admin\Мои документы\Downloads\5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02" y="500042"/>
            <a:ext cx="8285595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66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551837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Спасибо за внимание </a:t>
            </a:r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!</a:t>
            </a:r>
            <a:endParaRPr lang="ru-RU" sz="40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514975"/>
            <a:ext cx="1224136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63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20448">
            <a:off x="1793289" y="5157192"/>
            <a:ext cx="6512511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Бег на лыжах  </a:t>
            </a:r>
            <a:endParaRPr lang="ru-RU" sz="2800" b="1" dirty="0"/>
          </a:p>
        </p:txBody>
      </p:sp>
      <p:pic>
        <p:nvPicPr>
          <p:cNvPr id="1026" name="Picture 2" descr="&amp;Zcy;&amp;icy;&amp;mcy;&amp;ncy;&amp;icy;&amp;iecy; &amp;vcy;&amp;icy;&amp;dcy;&amp;ycy; &amp;scy;&amp;pcy;&amp;ocy;&amp;r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58" y="0"/>
            <a:ext cx="3904942" cy="2593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Спорт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на свете есть такой,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Популярен он зимой.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На полозьях ты бежишь,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За соперником спешишь.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&amp;Scy;&amp;ocy;&amp;vcy;&amp;iecy;&amp;tcy;&amp;ycy; &amp;icy;&amp;ncy;&amp;scy;&amp;tcy;&amp;rcy;&amp;ucy;&amp;kcy;&amp;tcy;&amp;ocy;&amp;rcy;&amp;acy; &amp;pcy;&amp;ocy; &amp;Fcy;&amp;Icy;&amp;Zcy;&amp;O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71670" cy="2489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9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428868"/>
            <a:ext cx="5616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Лыжа здесь всего одна</a:t>
            </a:r>
            <a:br>
              <a:rPr lang="ru-RU" sz="3200" dirty="0" smtClean="0"/>
            </a:br>
            <a:r>
              <a:rPr lang="ru-RU" sz="3200" dirty="0" smtClean="0"/>
              <a:t>Коротка, а не длина.</a:t>
            </a:r>
            <a:br>
              <a:rPr lang="ru-RU" sz="3200" dirty="0" smtClean="0"/>
            </a:br>
            <a:r>
              <a:rPr lang="ru-RU" sz="3200" dirty="0" smtClean="0"/>
              <a:t>Чудеса на ней покажем</a:t>
            </a:r>
            <a:br>
              <a:rPr lang="ru-RU" sz="3200" dirty="0" smtClean="0"/>
            </a:br>
            <a:r>
              <a:rPr lang="ru-RU" sz="3200" dirty="0" smtClean="0"/>
              <a:t>Кувыркаться можем даже</a:t>
            </a:r>
            <a:endParaRPr lang="ru-RU" sz="3200" dirty="0"/>
          </a:p>
        </p:txBody>
      </p:sp>
      <p:pic>
        <p:nvPicPr>
          <p:cNvPr id="3" name="Picture 4" descr="https://encrypted-tbn0.gstatic.com/images?q=tbn:ANd9GcRQLsfUysSUNtCmLXmK_BrzbQXi0Q1wNqWMOqFVsbJ_T_Bn8f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79" y="0"/>
            <a:ext cx="4961021" cy="2551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200" cy="1800200"/>
          </a:xfrm>
          <a:prstGeom prst="rect">
            <a:avLst/>
          </a:prstGeom>
        </p:spPr>
      </p:pic>
      <p:pic>
        <p:nvPicPr>
          <p:cNvPr id="5" name="Picture 2" descr="Snowboarding Mountain Wallpaper - Viewing 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393412"/>
            <a:ext cx="3286116" cy="2464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302550">
            <a:off x="675574" y="5125922"/>
            <a:ext cx="5633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Сноубординг</a:t>
            </a:r>
            <a:r>
              <a:rPr lang="ru-RU" dirty="0" smtClean="0">
                <a:solidFill>
                  <a:srgbClr val="FF0000"/>
                </a:solidFill>
              </a:rPr>
              <a:t> –катание на доске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0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eddy10: &amp;Zcy;&amp;acy;&amp;pcy;&amp;icy;&amp;scy;&amp;icy; &amp;vcy; &amp;bcy;&amp;lcy;&amp;ocy;&amp;gcy;&amp;acy;&amp;khcy; - &amp;Pcy;&amp;ocy;&amp;lcy;&amp;softcy;&amp;zcy;&amp;ocy;&amp;vcy;&amp;acy;&amp;tcy;&amp;iecy;&amp;lcy;&amp;softcy; - Sport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9782" cy="3591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287249">
            <a:off x="5214942" y="1162750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Хоккей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Picture 2" descr="&amp;Gcy;&amp;lcy;&amp;acy;&amp;vcy;&amp;ncy;&amp;ycy;&amp;iecy; &amp;ncy;&amp;ocy;&amp;vcy;&amp;ocy;&amp;scy;&amp;tcy;&amp;icy; &amp;Ncy;&amp;ocy;&amp;vcy;&amp;ycy;&amp;jcy; &amp;Ocy;&amp;b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40" y="3904532"/>
            <a:ext cx="4408160" cy="2953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000504"/>
            <a:ext cx="5357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Клюшки есть и есть ворота,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Да и с шайбой всё </a:t>
            </a:r>
            <a:r>
              <a:rPr lang="ru-RU" sz="2800" dirty="0" err="1" smtClean="0">
                <a:solidFill>
                  <a:srgbClr val="FF0000"/>
                </a:solidFill>
              </a:rPr>
              <a:t>о`кей</a:t>
            </a:r>
            <a:r>
              <a:rPr lang="ru-RU" sz="2800" dirty="0" smtClean="0">
                <a:solidFill>
                  <a:srgbClr val="FF0000"/>
                </a:solidFill>
              </a:rPr>
              <a:t>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Эта разновидность спорта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Называется... 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59341"/>
            <a:ext cx="673507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 льду танцует наш артист,</a:t>
            </a:r>
            <a:br>
              <a:rPr lang="ru-RU" sz="3200" dirty="0"/>
            </a:br>
            <a:r>
              <a:rPr lang="ru-RU" sz="3200" dirty="0" smtClean="0"/>
              <a:t>Кружится</a:t>
            </a:r>
            <a:r>
              <a:rPr lang="ru-RU" sz="3200" dirty="0"/>
              <a:t>, как осенний лист.</a:t>
            </a:r>
            <a:br>
              <a:rPr lang="ru-RU" sz="3200" dirty="0"/>
            </a:br>
            <a:r>
              <a:rPr lang="ru-RU" sz="3200" dirty="0"/>
              <a:t>Он исполняет пируэт</a:t>
            </a:r>
            <a:br>
              <a:rPr lang="ru-RU" sz="3200" dirty="0"/>
            </a:br>
            <a:r>
              <a:rPr lang="ru-RU" sz="3200" dirty="0"/>
              <a:t>Потом двойной тулуп… </a:t>
            </a:r>
            <a:r>
              <a:rPr lang="ru-RU" sz="3200" dirty="0" smtClean="0"/>
              <a:t>                Ах</a:t>
            </a:r>
            <a:r>
              <a:rPr lang="ru-RU" sz="3200" dirty="0"/>
              <a:t>, нет!</a:t>
            </a:r>
            <a:br>
              <a:rPr lang="ru-RU" sz="3200" dirty="0"/>
            </a:br>
            <a:r>
              <a:rPr lang="ru-RU" sz="3200" dirty="0"/>
              <a:t>Не в шубе он, легко одет.</a:t>
            </a:r>
            <a:br>
              <a:rPr lang="ru-RU" sz="3200" dirty="0"/>
            </a:br>
            <a:r>
              <a:rPr lang="ru-RU" sz="3200" dirty="0"/>
              <a:t>И вот на льду теперь дуэт.</a:t>
            </a:r>
            <a:br>
              <a:rPr lang="ru-RU" sz="3200" dirty="0"/>
            </a:br>
            <a:r>
              <a:rPr lang="ru-RU" sz="3200" dirty="0"/>
              <a:t>Эх, хорошо катаются!</a:t>
            </a:r>
            <a:br>
              <a:rPr lang="ru-RU" sz="3200" dirty="0"/>
            </a:br>
            <a:r>
              <a:rPr lang="ru-RU" sz="3200" dirty="0"/>
              <a:t>Зал затаил дыхание.</a:t>
            </a:r>
            <a:br>
              <a:rPr lang="ru-RU" sz="3200" dirty="0"/>
            </a:br>
            <a:r>
              <a:rPr lang="ru-RU" sz="3200" dirty="0"/>
              <a:t>Вид спорта </a:t>
            </a:r>
            <a:r>
              <a:rPr lang="ru-RU" sz="3200" dirty="0" smtClean="0"/>
              <a:t>называется…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8" name="Picture 4" descr="&amp;Kcy;&amp;rcy;&amp;acy;&amp;scy;&amp;icy;&amp;vcy;&amp;ycy;&amp;iecy; &amp;kcy;&amp;acy;&amp;rcy;&amp;tcy;&amp;icy;&amp;ncy;&amp;kcy;&amp;icy; &amp;scy; &amp;mcy;&amp;ucy;&amp;lcy;&amp;softcy;&amp;tcy;&amp;icy;&amp;kcy;&amp;acy; &amp;Ncy;&amp;ucy;, &amp;pcy;&amp;ocy;&amp;gcy;&amp;ocy;&amp;dcy;&amp;icy; &amp;scy;&amp;kcy;&amp;acy;&amp;chcy;&amp;acy;&amp;tcy;&amp;softcy; &amp;bcy;&amp;iecy;&amp;scy;&amp;pcy;&amp;lcy;&amp;acy;&amp;tcy;&amp;ncy;&amp;ocy; &amp;ncy;&amp;acy; &amp;rcy;&amp;acy;&amp;bcy;&amp;ocy;&amp;chcy;&amp;icy;&amp;jcy; &amp;scy;&amp;tcy;&amp;ocy;&amp;lcy; &amp;icy;&amp;lcy;&amp;icy; &amp;scy;&amp;kcy;&amp;acy;&amp;chcy;&amp;acy;&amp;tcy;&amp;softcy; &amp;dcy;&amp;lcy;&amp;yacy; &amp;zcy;&amp;acy;&amp;scy;&amp;tcy;&amp;acy;&amp;vcy;&amp;kcy;&amp;icy; &amp;ncy;&amp;acy; &amp;mcy;&amp;ocy;&amp;bcy;&amp;icy;&amp;lcy;&amp;softcy;&amp;ncy;&amp;icy;&amp;kcy; - &amp;kcy;&amp;acy;&amp;rcy;&amp;tcy;&amp;icy;&amp;ncy;&amp;kcy;&amp;icy; &amp;mcy;&amp;ucy;&amp;lcy;&amp;soft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93" y="0"/>
            <a:ext cx="3135707" cy="2351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Icy;&amp;ncy;&amp;dcy;&amp;icy;&amp;vcy;&amp;icy;&amp;dcy;&amp;ucy;&amp;acy;&amp;lcy;&amp;softcy;&amp;ncy;&amp;ocy;&amp;iecy; &amp;zcy;&amp;acy;&amp;dcy;&amp;acy;&amp;ncy;&amp;icy;&amp;iecy; - &amp;Kcy;&amp;ocy;&amp;zcy;&amp;ycy;&amp;rcy;&amp;softcy; &amp;Acy;&amp;lcy;&amp;iocy;&amp;ncy;&amp;acy; &amp;YUcy;&amp;rcy;&amp;softcy;&amp;iecy;&amp;vcy;&amp;ncy;&amp;acy; - &amp;Icy;&amp;scy;&amp;scy;&amp;lcy;&amp;iecy;&amp;dcy;&amp;ocy;&amp;vcy;&amp;acy;&amp;ncy;&amp;icy;&amp;iecy; &amp;vcy;&amp;ocy;&amp;zcy;&amp;mcy;&amp;ocy;&amp;zhcy;&amp;ncy;&amp;ocy;&amp;scy;&amp;tcy;&amp;iecy;&amp;jcy; &amp;fcy;&amp;ocy;&amp;rcy;&amp;mcy;&amp;icy;&amp;rcy;&amp;ocy;&amp;vcy;&amp;acy;&amp;ncy;&amp;icy;&amp;yacy; &amp;rcy;&amp;iecy;&amp;gcy;&amp;icy;&amp;ocy;&amp;ncy;&amp;acy;&amp;lcy;&amp;softcy;&amp;ncy;&amp;ocy;&amp;jcy; &amp;ecy;&amp;kcy;&amp;ocy;&amp;lcy;&amp;ocy;&amp;gcy;&amp;icy;&amp;chcy;&amp;iecy;&amp;scy;&amp;kcy;&amp;ocy;&amp;jcy; &amp;scy;&amp;iecy;&amp;tcy;&amp;icy; &amp;KHcy;&amp;acy;&amp;rcy;&amp;softcy;&amp;kcy;&amp;ocy;&amp;vcy;&amp;s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74" y="4145614"/>
            <a:ext cx="3194726" cy="2712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954567">
            <a:off x="1214415" y="928670"/>
            <a:ext cx="4476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Фигурное катание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4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74838"/>
            <a:ext cx="6624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Трудно, что ни говори,</a:t>
            </a:r>
            <a:br>
              <a:rPr lang="ru-RU" sz="3200" dirty="0"/>
            </a:br>
            <a:r>
              <a:rPr lang="ru-RU" sz="3200" dirty="0"/>
              <a:t>Мчать на скорости с горы!</a:t>
            </a:r>
            <a:br>
              <a:rPr lang="ru-RU" sz="3200" dirty="0"/>
            </a:br>
            <a:r>
              <a:rPr lang="ru-RU" sz="3200" dirty="0"/>
              <a:t>И препятствия стоят –</a:t>
            </a:r>
            <a:br>
              <a:rPr lang="ru-RU" sz="3200" dirty="0"/>
            </a:br>
            <a:r>
              <a:rPr lang="ru-RU" sz="3200" dirty="0"/>
              <a:t>Там флажков есть целый ряд.</a:t>
            </a:r>
            <a:br>
              <a:rPr lang="ru-RU" sz="3200" dirty="0"/>
            </a:br>
            <a:r>
              <a:rPr lang="ru-RU" sz="3200" dirty="0"/>
              <a:t>Лыжнику пройти их надо.</a:t>
            </a:r>
            <a:br>
              <a:rPr lang="ru-RU" sz="3200" dirty="0"/>
            </a:br>
            <a:r>
              <a:rPr lang="ru-RU" sz="3200" dirty="0"/>
              <a:t>За победу ждёт награда,</a:t>
            </a:r>
            <a:br>
              <a:rPr lang="ru-RU" sz="3200" dirty="0"/>
            </a:br>
            <a:r>
              <a:rPr lang="ru-RU" sz="3200" dirty="0"/>
              <a:t>Хлынут поздравленья валом.</a:t>
            </a:r>
            <a:br>
              <a:rPr lang="ru-RU" sz="3200" dirty="0"/>
            </a:br>
            <a:r>
              <a:rPr lang="ru-RU" sz="3200" dirty="0"/>
              <a:t>Этот спорт зовётся </a:t>
            </a:r>
            <a:r>
              <a:rPr lang="ru-RU" sz="3200" dirty="0" smtClean="0"/>
              <a:t>…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40" y="5143512"/>
            <a:ext cx="1440160" cy="1462562"/>
          </a:xfrm>
          <a:prstGeom prst="rect">
            <a:avLst/>
          </a:prstGeom>
        </p:spPr>
      </p:pic>
      <p:pic>
        <p:nvPicPr>
          <p:cNvPr id="4" name="Picture 4" descr="&amp;Ucy;&amp;acy;&amp;jcy;&amp;lcy;&amp;dcy; &amp;scy;&amp;tcy;&amp;acy;&amp;lcy; &amp;pcy;&amp;iecy;&amp;rcy;&amp;vcy;&amp;ycy;&amp;mcy; &amp;scy;&amp;ncy;&amp;ocy;&amp;ucy;&amp;bcy;&amp;ocy;&amp;rcy;&amp;dcy;&amp;icy;&amp;scy;&amp;tcy;&amp;ocy;&amp;mcy;, &amp;vcy;&amp;zcy;&amp;yacy;&amp;vcy;&amp;shcy;&amp;icy;&amp;mcy; &amp;dcy;&amp;vcy;&amp;acy; &quot;&amp;zcy;&amp;ocy;&amp;lcy;&amp;ocy;&amp;tcy;&amp;acy;&quot; &amp;ncy;&amp;acy; &amp;ocy;&amp;dcy;&amp;ncy;&amp;icy;&amp;khcy; &amp;Icy;&amp;gcy;&amp;rcy;&amp;acy;&amp;khcy; - &amp;Rcy;&amp;ocy;&amp;scy;&amp;scy;&amp;icy;&amp;jcy;&amp;scy;&amp;k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2324" cy="2181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341737">
            <a:off x="3683591" y="1269812"/>
            <a:ext cx="5471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Слалом</a:t>
            </a:r>
            <a:r>
              <a:rPr lang="ru-RU" sz="2000" dirty="0" smtClean="0">
                <a:solidFill>
                  <a:srgbClr val="FF0000"/>
                </a:solidFill>
              </a:rPr>
              <a:t>- спуск с горы на лыжах по трассе длиной 450—500 м, размеченной воротами (флажками)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4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97949"/>
            <a:ext cx="6318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Лыжник на лыжах в танце кружиться:</a:t>
            </a:r>
          </a:p>
          <a:p>
            <a:r>
              <a:rPr lang="ru-RU" sz="3200" dirty="0" smtClean="0"/>
              <a:t>Прыжок, кувырок, а потом приземлиться. </a:t>
            </a:r>
          </a:p>
          <a:p>
            <a:r>
              <a:rPr lang="ru-RU" sz="3200" dirty="0" smtClean="0"/>
              <a:t>Будь смелым и ловким, </a:t>
            </a:r>
          </a:p>
          <a:p>
            <a:r>
              <a:rPr lang="ru-RU" sz="3200" dirty="0" smtClean="0"/>
              <a:t>Смотри не зевай. </a:t>
            </a:r>
          </a:p>
          <a:p>
            <a:r>
              <a:rPr lang="ru-RU" sz="3200" dirty="0" smtClean="0"/>
              <a:t>Этот вид спорта зовется… .</a:t>
            </a:r>
            <a:endParaRPr lang="ru-RU" sz="32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91000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reestyle.ch : Hypeb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0870" cy="2309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281196">
            <a:off x="3559983" y="1308335"/>
            <a:ext cx="5148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Фристайл. Что такое фристайл?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</a:rPr>
              <a:t>(Фигурное катание на лыжах, акробатические прыжки с трамплина)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99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62104">
            <a:off x="4335301" y="647799"/>
            <a:ext cx="4820098" cy="174330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Биатлон </a:t>
            </a:r>
            <a:r>
              <a:rPr lang="ru-RU" sz="2000" dirty="0">
                <a:solidFill>
                  <a:srgbClr val="FF0000"/>
                </a:solidFill>
              </a:rPr>
              <a:t>-зимний олимпийский вид спорта, сочетающий лыжную гонку со стрельбой из винтовки. </a:t>
            </a:r>
          </a:p>
        </p:txBody>
      </p:sp>
      <p:pic>
        <p:nvPicPr>
          <p:cNvPr id="11266" name="Picture 2" descr="Sotersund Biathlon Photo - &amp;Bcy;&amp;icy;&amp;acy;&amp;tcy;&amp;lcy;&amp;ocy;&amp;ncy; (Biathlon) - &amp;Bcy;&amp;icy;&amp;acy;&amp;tcy;&amp;lcy;&amp;ocy;&amp;ncy; - &amp;Kcy;&amp;acy;&amp;rcy;&amp;tcy;&amp;icy;&amp;ncy;&amp;kcy;&amp;icy;(&amp;Fcy;&amp;Ocy;&amp;Tcy;&amp;Ocy;) - WiNTeR SPORT Kazakh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6476" cy="2713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3000372"/>
            <a:ext cx="6500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Очень трудно быть, не спорьте,</a:t>
            </a:r>
            <a:br>
              <a:rPr lang="ru-RU" sz="2000" dirty="0" smtClean="0"/>
            </a:br>
            <a:r>
              <a:rPr lang="ru-RU" sz="2000" dirty="0" smtClean="0"/>
              <a:t>Самым метким в этом спорте.</a:t>
            </a:r>
            <a:br>
              <a:rPr lang="ru-RU" sz="2000" dirty="0" smtClean="0"/>
            </a:br>
            <a:r>
              <a:rPr lang="ru-RU" sz="2000" dirty="0" smtClean="0"/>
              <a:t>Просто мчаться по лыжне</a:t>
            </a:r>
            <a:br>
              <a:rPr lang="ru-RU" sz="2000" dirty="0" smtClean="0"/>
            </a:br>
            <a:r>
              <a:rPr lang="ru-RU" sz="2000" dirty="0" smtClean="0"/>
              <a:t>То под силу даже мне.</a:t>
            </a:r>
            <a:br>
              <a:rPr lang="ru-RU" sz="2000" dirty="0" smtClean="0"/>
            </a:br>
            <a:r>
              <a:rPr lang="ru-RU" sz="2000" dirty="0" smtClean="0"/>
              <a:t>Сам попробуй бегать день,</a:t>
            </a:r>
            <a:br>
              <a:rPr lang="ru-RU" sz="2000" dirty="0" smtClean="0"/>
            </a:br>
            <a:r>
              <a:rPr lang="ru-RU" sz="2000" dirty="0" smtClean="0"/>
              <a:t>А потом попасть в мишень,</a:t>
            </a:r>
            <a:br>
              <a:rPr lang="ru-RU" sz="2000" dirty="0" smtClean="0"/>
            </a:br>
            <a:r>
              <a:rPr lang="ru-RU" sz="2000" dirty="0" smtClean="0"/>
              <a:t>Лежа навзничь, из винтовки.</a:t>
            </a:r>
            <a:br>
              <a:rPr lang="ru-RU" sz="2000" dirty="0" smtClean="0"/>
            </a:br>
            <a:r>
              <a:rPr lang="ru-RU" sz="2000" dirty="0" smtClean="0"/>
              <a:t>Тут нельзя без тренировки!</a:t>
            </a:r>
            <a:br>
              <a:rPr lang="ru-RU" sz="2000" dirty="0" smtClean="0"/>
            </a:br>
            <a:r>
              <a:rPr lang="ru-RU" sz="2000" dirty="0" smtClean="0"/>
              <a:t>А мишень тебе не слон.</a:t>
            </a:r>
            <a:br>
              <a:rPr lang="ru-RU" sz="2000" dirty="0" smtClean="0"/>
            </a:br>
            <a:r>
              <a:rPr lang="ru-RU" sz="2000" dirty="0" smtClean="0"/>
              <a:t>Спорт зовётся …</a:t>
            </a:r>
            <a:endParaRPr lang="ru-RU" sz="2000" dirty="0"/>
          </a:p>
        </p:txBody>
      </p:sp>
      <p:pic>
        <p:nvPicPr>
          <p:cNvPr id="5" name="Picture 2" descr="&amp;Ucy;&amp;fcy;&amp;acy; &amp;gcy;&amp;ocy;&amp;tcy;&amp;ocy;&amp;vcy;&amp;icy;&amp;tcy;&amp;scy;&amp;yacy; &amp;kcy; &amp;chcy;&amp;iecy;&amp;mcy;&amp;pcy;&amp;icy;&amp;ocy;&amp;ncy;&amp;acy;&amp;tcy;&amp;ucy; &amp;mcy;&amp;icy;&amp;rcy;&amp;acy; &amp;pcy;&amp;ocy; &amp;lcy;&amp;iecy;&amp;tcy;&amp;ncy;&amp;iecy;&amp;mcy;&amp;ucy; &amp;bcy;&amp;icy;&amp;acy;&amp;tcy;&amp;lcy;&amp;ocy;&amp;ncy;&amp;ucy;-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552950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39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429000"/>
            <a:ext cx="5814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Посмотрите - вот герой,                          Он лежит вниз головой,                        </a:t>
            </a:r>
          </a:p>
          <a:p>
            <a:r>
              <a:rPr lang="ru-RU" sz="3200" dirty="0" smtClean="0"/>
              <a:t>Животом на санках лежа.                     </a:t>
            </a:r>
          </a:p>
          <a:p>
            <a:r>
              <a:rPr lang="ru-RU" sz="3200" dirty="0" smtClean="0"/>
              <a:t>Страшно так, мороз по коже.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352925"/>
            <a:ext cx="1819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&amp;Dcy;&amp;ncy;&amp;iecy;&amp;vcy;&amp;ncy;&amp;icy;&amp;kcy; alesya22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7414" cy="316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1255723">
            <a:off x="4643438" y="1142984"/>
            <a:ext cx="4286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Скелетон</a:t>
            </a:r>
            <a:r>
              <a:rPr lang="ru-RU" dirty="0" err="1" smtClean="0">
                <a:solidFill>
                  <a:srgbClr val="FF0000"/>
                </a:solidFill>
              </a:rPr>
              <a:t>-зимний</a:t>
            </a:r>
            <a:r>
              <a:rPr lang="ru-RU" dirty="0" smtClean="0">
                <a:solidFill>
                  <a:srgbClr val="FF0000"/>
                </a:solidFill>
              </a:rPr>
              <a:t> олимпийский вид спорта, представляющий собой спуск по ледяному жёлобу на </a:t>
            </a:r>
            <a:r>
              <a:rPr lang="ru-RU" dirty="0" err="1" smtClean="0">
                <a:solidFill>
                  <a:srgbClr val="FF0000"/>
                </a:solidFill>
              </a:rPr>
              <a:t>двухполозьевых</a:t>
            </a:r>
            <a:r>
              <a:rPr lang="ru-RU" dirty="0" smtClean="0">
                <a:solidFill>
                  <a:srgbClr val="FF0000"/>
                </a:solidFill>
              </a:rPr>
              <a:t> санях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345</TotalTime>
  <Words>299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Загадки о зимних видах спорта </vt:lpstr>
      <vt:lpstr>Бег на лыжах  </vt:lpstr>
      <vt:lpstr>Слайд 3</vt:lpstr>
      <vt:lpstr>Слайд 4</vt:lpstr>
      <vt:lpstr>Слайд 5</vt:lpstr>
      <vt:lpstr>Слайд 6</vt:lpstr>
      <vt:lpstr>Слайд 7</vt:lpstr>
      <vt:lpstr>Биатлон -зимний олимпийский вид спорта, сочетающий лыжную гонку со стрельбой из винтовки. </vt:lpstr>
      <vt:lpstr>Слайд 9</vt:lpstr>
      <vt:lpstr>Слайд 10</vt:lpstr>
      <vt:lpstr>Слайд 11</vt:lpstr>
      <vt:lpstr>Слайд 12</vt:lpstr>
      <vt:lpstr>Слайд 13</vt:lpstr>
      <vt:lpstr> </vt:lpstr>
      <vt:lpstr>Слайд 15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ДС</dc:creator>
  <cp:lastModifiedBy>Admin</cp:lastModifiedBy>
  <cp:revision>25</cp:revision>
  <dcterms:created xsi:type="dcterms:W3CDTF">2015-01-19T07:42:55Z</dcterms:created>
  <dcterms:modified xsi:type="dcterms:W3CDTF">2017-03-31T11:22:15Z</dcterms:modified>
</cp:coreProperties>
</file>